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425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5659-CA3A-4E6F-BC7A-177F8D571976}" type="datetimeFigureOut">
              <a:rPr lang="it-IT" smtClean="0"/>
              <a:t>29/03/2022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BF41-8C21-43B0-8CCB-7FFC6F3DC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2226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5659-CA3A-4E6F-BC7A-177F8D571976}" type="datetimeFigureOut">
              <a:rPr lang="it-IT" smtClean="0"/>
              <a:t>29/03/2022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BF41-8C21-43B0-8CCB-7FFC6F3DC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2643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5659-CA3A-4E6F-BC7A-177F8D571976}" type="datetimeFigureOut">
              <a:rPr lang="it-IT" smtClean="0"/>
              <a:t>29/03/2022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BF41-8C21-43B0-8CCB-7FFC6F3DC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279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5659-CA3A-4E6F-BC7A-177F8D571976}" type="datetimeFigureOut">
              <a:rPr lang="it-IT" smtClean="0"/>
              <a:t>29/03/2022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BF41-8C21-43B0-8CCB-7FFC6F3DC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0931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5659-CA3A-4E6F-BC7A-177F8D571976}" type="datetimeFigureOut">
              <a:rPr lang="it-IT" smtClean="0"/>
              <a:t>29/03/2022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BF41-8C21-43B0-8CCB-7FFC6F3DC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3370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5659-CA3A-4E6F-BC7A-177F8D571976}" type="datetimeFigureOut">
              <a:rPr lang="it-IT" smtClean="0"/>
              <a:t>29/03/2022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BF41-8C21-43B0-8CCB-7FFC6F3DC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496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5659-CA3A-4E6F-BC7A-177F8D571976}" type="datetimeFigureOut">
              <a:rPr lang="it-IT" smtClean="0"/>
              <a:t>29/03/2022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BF41-8C21-43B0-8CCB-7FFC6F3DC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7958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5659-CA3A-4E6F-BC7A-177F8D571976}" type="datetimeFigureOut">
              <a:rPr lang="it-IT" smtClean="0"/>
              <a:t>29/03/2022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BF41-8C21-43B0-8CCB-7FFC6F3DC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690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5659-CA3A-4E6F-BC7A-177F8D571976}" type="datetimeFigureOut">
              <a:rPr lang="it-IT" smtClean="0"/>
              <a:t>29/03/2022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BF41-8C21-43B0-8CCB-7FFC6F3DC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5526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5659-CA3A-4E6F-BC7A-177F8D571976}" type="datetimeFigureOut">
              <a:rPr lang="it-IT" smtClean="0"/>
              <a:t>29/03/2022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BF41-8C21-43B0-8CCB-7FFC6F3DC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4810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5659-CA3A-4E6F-BC7A-177F8D571976}" type="datetimeFigureOut">
              <a:rPr lang="it-IT" smtClean="0"/>
              <a:t>29/03/2022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BF41-8C21-43B0-8CCB-7FFC6F3DC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8690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A5659-CA3A-4E6F-BC7A-177F8D571976}" type="datetimeFigureOut">
              <a:rPr lang="it-IT" smtClean="0"/>
              <a:t>29/03/2022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EBF41-8C21-43B0-8CCB-7FFC6F3DCD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098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04702" y="5057040"/>
            <a:ext cx="11465821" cy="1469884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26" name="Picture 2" descr="Sfondo Di Cibo Sano - Fotografie stock e altre immagini di Verdura - Cibo -  i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1434" y="-218559"/>
            <a:ext cx="12770068" cy="8682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/>
          <p:cNvSpPr/>
          <p:nvPr/>
        </p:nvSpPr>
        <p:spPr>
          <a:xfrm>
            <a:off x="3573517" y="2851810"/>
            <a:ext cx="7924800" cy="2542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t-IT" sz="199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Città di Susa promuove con il </a:t>
            </a:r>
            <a:r>
              <a:rPr lang="it-IT" sz="1990" b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Con.ISA</a:t>
            </a:r>
            <a:r>
              <a:rPr lang="it-IT" sz="199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la Croce Rossa ed altri enti e associazioni del territorio il progetto «SALVIAMO IL CIBO» finalizzato al  recupero dei pasti non utilizzati presso le mense delle scuole per la ridistribuzione a persone in difficoltà. Nello spirito dell'iniziativa cerchiamo contenitori riciclati, tipo quelli del gelato, in plastica o polistirolo da utilizzare per la consegna finale agli utenti. Chiunque voglia contribuire può portare i contenitori puliti nell'atrio del Comune dove troverà uno scatolone apposito in cui lasciarli. GRAZIE </a:t>
            </a:r>
            <a:r>
              <a:rPr lang="it-IT" sz="1990" b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it-IT" sz="1990" b="1" smtClean="0">
                <a:solidFill>
                  <a:srgbClr val="000000"/>
                </a:solidFill>
                <a:latin typeface="Segoe UI Symbol" panose="020B0502040204020203" pitchFamily="34" charset="0"/>
                <a:ea typeface="Times New Roman" panose="02020603050405020304" pitchFamily="18" charset="0"/>
                <a:cs typeface="Segoe UI Symbol" panose="020B0502040204020203" pitchFamily="34" charset="0"/>
              </a:rPr>
              <a:t>❤</a:t>
            </a:r>
            <a:r>
              <a:rPr lang="it-IT" sz="1990" b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sz="199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6551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 Symbol</vt:lpstr>
      <vt:lpstr>Times New Roman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Clara Faure</dc:creator>
  <cp:lastModifiedBy>Clara Faure</cp:lastModifiedBy>
  <cp:revision>4</cp:revision>
  <cp:lastPrinted>2022-03-29T13:26:13Z</cp:lastPrinted>
  <dcterms:created xsi:type="dcterms:W3CDTF">2022-03-29T13:09:41Z</dcterms:created>
  <dcterms:modified xsi:type="dcterms:W3CDTF">2022-03-29T14:26:34Z</dcterms:modified>
</cp:coreProperties>
</file>